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58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haris Taylor" userId="f6f20823-7d5f-4176-a928-74bb03618d1d" providerId="ADAL" clId="{56742E56-2593-42F6-8FCF-6611D0CD412B}"/>
    <pc:docChg chg="modSld">
      <pc:chgData name="Charis Taylor" userId="f6f20823-7d5f-4176-a928-74bb03618d1d" providerId="ADAL" clId="{56742E56-2593-42F6-8FCF-6611D0CD412B}" dt="2021-12-06T08:04:23.623" v="237" actId="20577"/>
      <pc:docMkLst>
        <pc:docMk/>
      </pc:docMkLst>
      <pc:sldChg chg="modSp">
        <pc:chgData name="Charis Taylor" userId="f6f20823-7d5f-4176-a928-74bb03618d1d" providerId="ADAL" clId="{56742E56-2593-42F6-8FCF-6611D0CD412B}" dt="2021-12-06T08:03:26.295" v="164" actId="113"/>
        <pc:sldMkLst>
          <pc:docMk/>
          <pc:sldMk cId="3978197698" sldId="257"/>
        </pc:sldMkLst>
        <pc:spChg chg="mod">
          <ac:chgData name="Charis Taylor" userId="f6f20823-7d5f-4176-a928-74bb03618d1d" providerId="ADAL" clId="{56742E56-2593-42F6-8FCF-6611D0CD412B}" dt="2021-12-06T08:03:26.295" v="164" actId="113"/>
          <ac:spMkLst>
            <pc:docMk/>
            <pc:sldMk cId="3978197698" sldId="257"/>
            <ac:spMk id="3" creationId="{6343870A-478D-41FD-BF8A-CF342C2AA4B2}"/>
          </ac:spMkLst>
        </pc:spChg>
      </pc:sldChg>
      <pc:sldChg chg="modSp">
        <pc:chgData name="Charis Taylor" userId="f6f20823-7d5f-4176-a928-74bb03618d1d" providerId="ADAL" clId="{56742E56-2593-42F6-8FCF-6611D0CD412B}" dt="2021-12-06T08:04:23.623" v="237" actId="20577"/>
        <pc:sldMkLst>
          <pc:docMk/>
          <pc:sldMk cId="2803075838" sldId="258"/>
        </pc:sldMkLst>
        <pc:spChg chg="mod">
          <ac:chgData name="Charis Taylor" userId="f6f20823-7d5f-4176-a928-74bb03618d1d" providerId="ADAL" clId="{56742E56-2593-42F6-8FCF-6611D0CD412B}" dt="2021-12-06T08:04:23.623" v="237" actId="20577"/>
          <ac:spMkLst>
            <pc:docMk/>
            <pc:sldMk cId="2803075838" sldId="258"/>
            <ac:spMk id="3" creationId="{42F4AA27-2FBC-43CB-B8BD-B1161EC88A33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51845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547926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96196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25783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230434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81509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86825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57986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57711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76515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989749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5887DF-D009-46EA-A83B-824B1AE29AB3}" type="datetimeFigureOut">
              <a:rPr lang="en-GB" smtClean="0"/>
              <a:t>06/12/2021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3A1EB6-76A2-456F-9F38-021A3818D71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60245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064246"/>
          </a:xfrm>
        </p:spPr>
        <p:txBody>
          <a:bodyPr/>
          <a:lstStyle/>
          <a:p>
            <a:r>
              <a:rPr lang="en-GB" dirty="0"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Finishing Tins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2303325"/>
            <a:ext cx="9144000" cy="612153"/>
          </a:xfrm>
        </p:spPr>
        <p:txBody>
          <a:bodyPr/>
          <a:lstStyle/>
          <a:p>
            <a:r>
              <a:rPr lang="en-GB" dirty="0"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Monday 6</a:t>
            </a:r>
            <a:r>
              <a:rPr lang="en-GB" baseline="30000" dirty="0"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th</a:t>
            </a:r>
            <a:r>
              <a:rPr lang="en-GB" dirty="0"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December 2021</a:t>
            </a:r>
          </a:p>
        </p:txBody>
      </p:sp>
    </p:spTree>
    <p:extLst>
      <p:ext uri="{BB962C8B-B14F-4D97-AF65-F5344CB8AC3E}">
        <p14:creationId xmlns:p14="http://schemas.microsoft.com/office/powerpoint/2010/main" val="39944424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8B6E11-A1E2-420F-AE73-072BDADF96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Final Readings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343870A-478D-41FD-BF8A-CF342C2AA4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b="1" dirty="0"/>
              <a:t>Character reading:</a:t>
            </a:r>
          </a:p>
          <a:p>
            <a:r>
              <a:rPr lang="en-GB" dirty="0"/>
              <a:t>Skim through the next page and identify a character</a:t>
            </a:r>
          </a:p>
          <a:p>
            <a:r>
              <a:rPr lang="en-GB" dirty="0"/>
              <a:t>The first person to identify a character can read it</a:t>
            </a:r>
          </a:p>
        </p:txBody>
      </p:sp>
    </p:spTree>
    <p:extLst>
      <p:ext uri="{BB962C8B-B14F-4D97-AF65-F5344CB8AC3E}">
        <p14:creationId xmlns:p14="http://schemas.microsoft.com/office/powerpoint/2010/main" val="39781976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DD504B-2BD9-4E77-9C1A-55202F0952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Writing an alternative ending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2F4AA27-2FBC-43CB-B8BD-B1161EC88A3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b="1" dirty="0"/>
              <a:t>Your Task:</a:t>
            </a:r>
          </a:p>
          <a:p>
            <a:r>
              <a:rPr lang="en-GB" dirty="0"/>
              <a:t>Think of an alternative ending to </a:t>
            </a:r>
            <a:r>
              <a:rPr lang="en-GB" i="1" dirty="0"/>
              <a:t>Tins</a:t>
            </a:r>
            <a:r>
              <a:rPr lang="en-GB" dirty="0"/>
              <a:t>:</a:t>
            </a:r>
          </a:p>
          <a:p>
            <a:pPr lvl="1"/>
            <a:r>
              <a:rPr lang="en-GB" dirty="0"/>
              <a:t>The ending must be positive, with all characters safe</a:t>
            </a:r>
          </a:p>
          <a:p>
            <a:r>
              <a:rPr lang="en-GB" dirty="0"/>
              <a:t>Write a letter to Alex Shearer explaining why this ending would be better:</a:t>
            </a:r>
          </a:p>
          <a:p>
            <a:pPr lvl="1"/>
            <a:r>
              <a:rPr lang="en-GB" dirty="0"/>
              <a:t>Why readers would prefer it</a:t>
            </a:r>
          </a:p>
          <a:p>
            <a:pPr lvl="1"/>
            <a:r>
              <a:rPr lang="en-GB" dirty="0"/>
              <a:t>Why it would appeal to the book’s target audience</a:t>
            </a:r>
          </a:p>
          <a:p>
            <a:pPr lvl="1"/>
            <a:r>
              <a:rPr lang="en-GB" dirty="0"/>
              <a:t>What literary devices it could include better</a:t>
            </a:r>
          </a:p>
          <a:p>
            <a:r>
              <a:rPr lang="en-GB" dirty="0"/>
              <a:t>Include the conventions of a formal</a:t>
            </a:r>
            <a:r>
              <a:rPr lang="en-GB"/>
              <a:t>, persuasive letter</a:t>
            </a:r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030758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B7DB29E-93B8-45BF-AB2C-A7B48E8074C1}" vid="{0185DEDF-583F-49DF-A042-984AA3002500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2B2A1789BBD544EA6ED56CCD425B0F5" ma:contentTypeVersion="14" ma:contentTypeDescription="Create a new document." ma:contentTypeScope="" ma:versionID="4a04ad53359eee12daad147c7916b3fc">
  <xsd:schema xmlns:xsd="http://www.w3.org/2001/XMLSchema" xmlns:xs="http://www.w3.org/2001/XMLSchema" xmlns:p="http://schemas.microsoft.com/office/2006/metadata/properties" xmlns:ns3="a5ca2c14-d559-4d0f-b326-ae05938bf16d" xmlns:ns4="3520c626-eb21-49a0-b42b-66ade828090c" targetNamespace="http://schemas.microsoft.com/office/2006/metadata/properties" ma:root="true" ma:fieldsID="03c1a6022163131f9b201c3a2840994c" ns3:_="" ns4:_="">
    <xsd:import namespace="a5ca2c14-d559-4d0f-b326-ae05938bf16d"/>
    <xsd:import namespace="3520c626-eb21-49a0-b42b-66ade828090c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3:MediaServiceDateTaken" minOccurs="0"/>
                <xsd:element ref="ns3:MediaLengthInSeconds" minOccurs="0"/>
                <xsd:element ref="ns3:MediaServiceLocation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5ca2c14-d559-4d0f-b326-ae05938bf16d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4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5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7" nillable="true" ma:displayName="Length (seconds)" ma:internalName="MediaLengthInSeconds" ma:readOnly="true">
      <xsd:simpleType>
        <xsd:restriction base="dms:Unknown"/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520c626-eb21-49a0-b42b-66ade828090c" elementFormDefault="qualified">
    <xsd:import namespace="http://schemas.microsoft.com/office/2006/documentManagement/types"/>
    <xsd:import namespace="http://schemas.microsoft.com/office/infopath/2007/PartnerControls"/>
    <xsd:element name="SharedWithUsers" ma:index="19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0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21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602B3676-B0B0-4F1E-B590-82574C6AFC2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5ca2c14-d559-4d0f-b326-ae05938bf16d"/>
    <ds:schemaRef ds:uri="3520c626-eb21-49a0-b42b-66ade828090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FA6BC445-EC2B-4C37-8293-768B40F80D8B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83BCDFD-A912-4EDD-999A-8A6588C00E60}">
  <ds:schemaRefs>
    <ds:schemaRef ds:uri="http://schemas.microsoft.com/office/2006/metadata/properties"/>
    <ds:schemaRef ds:uri="http://www.w3.org/XML/1998/namespace"/>
    <ds:schemaRef ds:uri="http://schemas.microsoft.com/office/infopath/2007/PartnerControls"/>
    <ds:schemaRef ds:uri="http://schemas.microsoft.com/office/2006/documentManagement/types"/>
    <ds:schemaRef ds:uri="http://purl.org/dc/elements/1.1/"/>
    <ds:schemaRef ds:uri="http://purl.org/dc/dcmitype/"/>
    <ds:schemaRef ds:uri="http://schemas.openxmlformats.org/package/2006/metadata/core-properties"/>
    <ds:schemaRef ds:uri="3520c626-eb21-49a0-b42b-66ade828090c"/>
    <ds:schemaRef ds:uri="a5ca2c14-d559-4d0f-b326-ae05938bf16d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6</TotalTime>
  <Words>99</Words>
  <Application>Microsoft Office PowerPoint</Application>
  <PresentationFormat>Widescreen</PresentationFormat>
  <Paragraphs>15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Open Sans Light</vt:lpstr>
      <vt:lpstr>Office Theme</vt:lpstr>
      <vt:lpstr>Finishing Tins</vt:lpstr>
      <vt:lpstr>Final Readings</vt:lpstr>
      <vt:lpstr>Writing an alternative ending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Finishing Tins</dc:title>
  <dc:creator>Charis Taylor</dc:creator>
  <cp:lastModifiedBy>Charis Taylor</cp:lastModifiedBy>
  <cp:revision>1</cp:revision>
  <dcterms:created xsi:type="dcterms:W3CDTF">2021-12-06T07:57:57Z</dcterms:created>
  <dcterms:modified xsi:type="dcterms:W3CDTF">2021-12-06T08:04:24Z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0x010100B2B2A1789BBD544EA6ED56CCD425B0F5</vt:lpwstr>
  </property>
</Properties>
</file>

<file path=docProps/thumbnail.jpeg>
</file>