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56742E56-2593-42F6-8FCF-6611D0CD412B}"/>
    <pc:docChg chg="modSld">
      <pc:chgData name="Charis Taylor" userId="f6f20823-7d5f-4176-a928-74bb03618d1d" providerId="ADAL" clId="{56742E56-2593-42F6-8FCF-6611D0CD412B}" dt="2021-12-06T08:04:23.623" v="237" actId="20577"/>
      <pc:docMkLst>
        <pc:docMk/>
      </pc:docMkLst>
      <pc:sldChg chg="modSp">
        <pc:chgData name="Charis Taylor" userId="f6f20823-7d5f-4176-a928-74bb03618d1d" providerId="ADAL" clId="{56742E56-2593-42F6-8FCF-6611D0CD412B}" dt="2021-12-06T08:03:26.295" v="164" actId="113"/>
        <pc:sldMkLst>
          <pc:docMk/>
          <pc:sldMk cId="3978197698" sldId="257"/>
        </pc:sldMkLst>
        <pc:spChg chg="mod">
          <ac:chgData name="Charis Taylor" userId="f6f20823-7d5f-4176-a928-74bb03618d1d" providerId="ADAL" clId="{56742E56-2593-42F6-8FCF-6611D0CD412B}" dt="2021-12-06T08:03:26.295" v="164" actId="113"/>
          <ac:spMkLst>
            <pc:docMk/>
            <pc:sldMk cId="3978197698" sldId="257"/>
            <ac:spMk id="3" creationId="{6343870A-478D-41FD-BF8A-CF342C2AA4B2}"/>
          </ac:spMkLst>
        </pc:spChg>
      </pc:sldChg>
      <pc:sldChg chg="modSp">
        <pc:chgData name="Charis Taylor" userId="f6f20823-7d5f-4176-a928-74bb03618d1d" providerId="ADAL" clId="{56742E56-2593-42F6-8FCF-6611D0CD412B}" dt="2021-12-06T08:04:23.623" v="237" actId="20577"/>
        <pc:sldMkLst>
          <pc:docMk/>
          <pc:sldMk cId="2803075838" sldId="258"/>
        </pc:sldMkLst>
        <pc:spChg chg="mod">
          <ac:chgData name="Charis Taylor" userId="f6f20823-7d5f-4176-a928-74bb03618d1d" providerId="ADAL" clId="{56742E56-2593-42F6-8FCF-6611D0CD412B}" dt="2021-12-06T08:04:23.623" v="237" actId="20577"/>
          <ac:spMkLst>
            <pc:docMk/>
            <pc:sldMk cId="2803075838" sldId="258"/>
            <ac:spMk id="3" creationId="{42F4AA27-2FBC-43CB-B8BD-B1161EC88A3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64246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Finishing Tins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03325"/>
            <a:ext cx="9144000" cy="612153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Monday 6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December 2021</a:t>
            </a:r>
          </a:p>
        </p:txBody>
      </p: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B6E11-A1E2-420F-AE73-072BDADF9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3870A-478D-41FD-BF8A-CF342C2AA4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Character reading:</a:t>
            </a:r>
          </a:p>
          <a:p>
            <a:r>
              <a:rPr lang="en-GB" dirty="0"/>
              <a:t>Skim through the next page and identify a character</a:t>
            </a:r>
          </a:p>
          <a:p>
            <a:r>
              <a:rPr lang="en-GB" dirty="0"/>
              <a:t>The first person to identify a character can read it</a:t>
            </a:r>
          </a:p>
        </p:txBody>
      </p:sp>
    </p:spTree>
    <p:extLst>
      <p:ext uri="{BB962C8B-B14F-4D97-AF65-F5344CB8AC3E}">
        <p14:creationId xmlns:p14="http://schemas.microsoft.com/office/powerpoint/2010/main" val="3978197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D504B-2BD9-4E77-9C1A-55202F095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Writing an alternative ending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4AA27-2FBC-43CB-B8BD-B1161EC88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Your Task:</a:t>
            </a:r>
          </a:p>
          <a:p>
            <a:r>
              <a:rPr lang="en-GB" dirty="0"/>
              <a:t>Think of an alternative ending to </a:t>
            </a:r>
            <a:r>
              <a:rPr lang="en-GB" i="1" dirty="0"/>
              <a:t>Tins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The ending must be positive, with all characters safe</a:t>
            </a:r>
          </a:p>
          <a:p>
            <a:r>
              <a:rPr lang="en-GB" dirty="0"/>
              <a:t>Write a letter to Alex Shearer explaining why this ending would be better:</a:t>
            </a:r>
          </a:p>
          <a:p>
            <a:pPr lvl="1"/>
            <a:r>
              <a:rPr lang="en-GB" dirty="0"/>
              <a:t>Why readers would prefer it</a:t>
            </a:r>
          </a:p>
          <a:p>
            <a:pPr lvl="1"/>
            <a:r>
              <a:rPr lang="en-GB" dirty="0"/>
              <a:t>Why it would appeal to the book’s target audience</a:t>
            </a:r>
          </a:p>
          <a:p>
            <a:pPr lvl="1"/>
            <a:r>
              <a:rPr lang="en-GB" dirty="0"/>
              <a:t>What literary devices it could include better</a:t>
            </a:r>
          </a:p>
          <a:p>
            <a:r>
              <a:rPr lang="en-GB" dirty="0"/>
              <a:t>Include the conventions of a formal</a:t>
            </a:r>
            <a:r>
              <a:rPr lang="en-GB"/>
              <a:t>, persuasive letter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075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02B3676-B0B0-4F1E-B590-82574C6AFC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6BC445-EC2B-4C37-8293-768B40F80D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3BCDFD-A912-4EDD-999A-8A6588C00E60}">
  <ds:schemaRefs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3520c626-eb21-49a0-b42b-66ade828090c"/>
    <ds:schemaRef ds:uri="a5ca2c14-d559-4d0f-b326-ae05938bf16d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</TotalTime>
  <Words>99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Open Sans Light</vt:lpstr>
      <vt:lpstr>Office Theme</vt:lpstr>
      <vt:lpstr>Finishing Tins</vt:lpstr>
      <vt:lpstr>Final Readings</vt:lpstr>
      <vt:lpstr>Writing an alternative ending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Finishing Tins</dc:title>
  <dc:creator>Charis Taylor</dc:creator>
  <cp:lastModifiedBy>Charis Taylor</cp:lastModifiedBy>
  <cp:revision>1</cp:revision>
  <dcterms:created xsi:type="dcterms:W3CDTF">2021-12-06T07:57:57Z</dcterms:created>
  <dcterms:modified xsi:type="dcterms:W3CDTF">2021-12-06T08:04:24Z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